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059988" cy="450056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8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90"/>
      </p:cViewPr>
      <p:guideLst>
        <p:guide orient="horz" pos="1418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E8072-5D0A-4B92-AF40-84D72B78A397}" type="datetimeFigureOut">
              <a:rPr lang="es-CL" smtClean="0"/>
              <a:t>29-11-2018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9050" y="1143000"/>
            <a:ext cx="689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B2D27-D5EB-483A-8357-6E353A803D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694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B2D27-D5EB-483A-8357-6E353A803D6E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138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4499" y="1398095"/>
            <a:ext cx="8550990" cy="96470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8998" y="2550319"/>
            <a:ext cx="7041992" cy="11501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2842-F4CF-4506-B8EC-EB64744F8DFE}" type="datetimeFigureOut">
              <a:rPr lang="es-CL" smtClean="0"/>
              <a:t>29-11-2018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ADA-C836-4342-8980-F7B22E15CB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2842-F4CF-4506-B8EC-EB64744F8DFE}" type="datetimeFigureOut">
              <a:rPr lang="es-CL" smtClean="0"/>
              <a:t>29-11-2018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ADA-C836-4342-8980-F7B22E15CB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025291" y="180234"/>
            <a:ext cx="2488799" cy="38400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3650" y="180234"/>
            <a:ext cx="7303970" cy="38400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2842-F4CF-4506-B8EC-EB64744F8DFE}" type="datetimeFigureOut">
              <a:rPr lang="es-CL" smtClean="0"/>
              <a:t>29-11-2018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ADA-C836-4342-8980-F7B22E15CB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2842-F4CF-4506-B8EC-EB64744F8DFE}" type="datetimeFigureOut">
              <a:rPr lang="es-CL" smtClean="0"/>
              <a:t>29-11-2018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ADA-C836-4342-8980-F7B22E15CB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4670" y="2892030"/>
            <a:ext cx="8550990" cy="8938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4670" y="1907533"/>
            <a:ext cx="8550990" cy="9844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2842-F4CF-4506-B8EC-EB64744F8DFE}" type="datetimeFigureOut">
              <a:rPr lang="es-CL" smtClean="0"/>
              <a:t>29-11-2018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ADA-C836-4342-8980-F7B22E15CB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53654" y="1050133"/>
            <a:ext cx="4895511" cy="297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16827" y="1050133"/>
            <a:ext cx="4897258" cy="297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2842-F4CF-4506-B8EC-EB64744F8DFE}" type="datetimeFigureOut">
              <a:rPr lang="es-CL" smtClean="0"/>
              <a:t>29-11-2018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ADA-C836-4342-8980-F7B22E15CB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000" y="180233"/>
            <a:ext cx="9053989" cy="750092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3000" y="1007419"/>
            <a:ext cx="4444908" cy="4198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000" y="1427263"/>
            <a:ext cx="4444908" cy="25930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10335" y="1007419"/>
            <a:ext cx="4446654" cy="4198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10335" y="1427263"/>
            <a:ext cx="4446654" cy="25930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2842-F4CF-4506-B8EC-EB64744F8DFE}" type="datetimeFigureOut">
              <a:rPr lang="es-CL" smtClean="0"/>
              <a:t>29-11-2018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ADA-C836-4342-8980-F7B22E15CB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2842-F4CF-4506-B8EC-EB64744F8DFE}" type="datetimeFigureOut">
              <a:rPr lang="es-CL" smtClean="0"/>
              <a:t>29-11-2018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ADA-C836-4342-8980-F7B22E15CB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2842-F4CF-4506-B8EC-EB64744F8DFE}" type="datetimeFigureOut">
              <a:rPr lang="es-CL" smtClean="0"/>
              <a:t>29-11-2018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ADA-C836-4342-8980-F7B22E15CB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005" y="179190"/>
            <a:ext cx="3309667" cy="7625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33181" y="179191"/>
            <a:ext cx="5623813" cy="38411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3005" y="941787"/>
            <a:ext cx="3309667" cy="30785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2842-F4CF-4506-B8EC-EB64744F8DFE}" type="datetimeFigureOut">
              <a:rPr lang="es-CL" smtClean="0"/>
              <a:t>29-11-2018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ADA-C836-4342-8980-F7B22E15CB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833" y="3150396"/>
            <a:ext cx="6035993" cy="371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1833" y="402133"/>
            <a:ext cx="6035993" cy="2700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1833" y="3522318"/>
            <a:ext cx="6035993" cy="5281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2842-F4CF-4506-B8EC-EB64744F8DFE}" type="datetimeFigureOut">
              <a:rPr lang="es-CL" smtClean="0"/>
              <a:t>29-11-2018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ADA-C836-4342-8980-F7B22E15CB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3000" y="180233"/>
            <a:ext cx="9053989" cy="75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3000" y="1050133"/>
            <a:ext cx="9053989" cy="297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3004" y="4171358"/>
            <a:ext cx="2347331" cy="23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F2842-F4CF-4506-B8EC-EB64744F8DFE}" type="datetimeFigureOut">
              <a:rPr lang="es-CL" smtClean="0"/>
              <a:t>29-11-2018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37163" y="4171358"/>
            <a:ext cx="3185663" cy="23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09662" y="4171358"/>
            <a:ext cx="2347331" cy="23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68ADA-C836-4342-8980-F7B22E15CBF6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invitación 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566" y="0"/>
            <a:ext cx="10070554" cy="4508053"/>
          </a:xfrm>
          <a:prstGeom prst="rect">
            <a:avLst/>
          </a:prstGeom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08187" y="1377087"/>
            <a:ext cx="943304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288"/>
              </a:spcBef>
              <a:buFont typeface="Arial" charset="0"/>
              <a:buNone/>
            </a:pPr>
            <a:r>
              <a:rPr lang="es-ES_tradnl" sz="1200" b="1" dirty="0" smtClean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Sr. Patricio Oliva Lagos</a:t>
            </a:r>
            <a:r>
              <a:rPr lang="es-ES_tradnl" sz="1200" dirty="0" smtClean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, decano de la Facultad de Ciencias Sociales y Económicas de la Universidad Católica del Maule, y </a:t>
            </a:r>
            <a:r>
              <a:rPr lang="es-ES_tradnl" sz="1200" b="1" dirty="0" smtClean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Sra. Patricia </a:t>
            </a:r>
            <a:r>
              <a:rPr lang="es-ES_tradnl" sz="1200" b="1" dirty="0" err="1" smtClean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Boyco</a:t>
            </a:r>
            <a:r>
              <a:rPr lang="es-ES_tradnl" sz="1200" b="1" dirty="0" smtClean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 </a:t>
            </a:r>
            <a:r>
              <a:rPr lang="es-ES_tradnl" sz="1200" b="1" dirty="0" err="1" smtClean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Chioino</a:t>
            </a:r>
            <a:r>
              <a:rPr lang="es-ES_tradnl" sz="1200" dirty="0" smtClean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, presidenta de SUR Corporación de Estudios Sociales y Educación, saludan cordialmente a Ud. y tienen el agrado de invitarle al seminario </a:t>
            </a:r>
            <a:r>
              <a:rPr lang="es-ES_tradnl" sz="1200" b="1" dirty="0" smtClean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“Poder vecinal, una deuda con nuestra democracia”.</a:t>
            </a:r>
            <a:endParaRPr lang="es-ES_tradnl" sz="1200" dirty="0" smtClean="0">
              <a:solidFill>
                <a:srgbClr val="000000"/>
              </a:solidFill>
              <a:latin typeface="Century Gothic" pitchFamily="34" charset="0"/>
              <a:ea typeface="ＭＳ Ｐゴシック"/>
              <a:cs typeface="ＭＳ Ｐゴシック"/>
            </a:endParaRPr>
          </a:p>
          <a:p>
            <a:pPr algn="just">
              <a:spcBef>
                <a:spcPts val="300"/>
              </a:spcBef>
              <a:buFont typeface="Arial" charset="0"/>
              <a:buNone/>
            </a:pPr>
            <a:endParaRPr lang="es-ES_tradnl" sz="1200" b="1" dirty="0">
              <a:solidFill>
                <a:srgbClr val="000000"/>
              </a:solidFill>
              <a:latin typeface="Century Gothic" pitchFamily="34" charset="0"/>
              <a:ea typeface="ＭＳ Ｐゴシック"/>
              <a:cs typeface="ＭＳ Ｐゴシック"/>
            </a:endParaRPr>
          </a:p>
          <a:p>
            <a:pPr algn="just">
              <a:spcBef>
                <a:spcPts val="300"/>
              </a:spcBef>
            </a:pPr>
            <a:r>
              <a:rPr lang="es-ES_tradnl" sz="1200" dirty="0" smtClean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La actividad se realizará el </a:t>
            </a:r>
            <a:r>
              <a:rPr lang="es-ES_tradnl" sz="1200" b="1" dirty="0" smtClean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miércoles 12 de diciembre de 2018, de 09:00 a 13:00 </a:t>
            </a:r>
            <a:r>
              <a:rPr lang="es-ES_tradnl" sz="1200" b="1" dirty="0" err="1" smtClean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Hrs</a:t>
            </a:r>
            <a:r>
              <a:rPr lang="es-ES_tradnl" sz="1200" b="1" dirty="0" smtClean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., </a:t>
            </a:r>
            <a:r>
              <a:rPr lang="es-ES_tradnl" sz="1200" dirty="0" smtClean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en el teatro </a:t>
            </a:r>
            <a:r>
              <a:rPr lang="es-CL" sz="1200" dirty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del Centro de Extensión </a:t>
            </a:r>
            <a:r>
              <a:rPr lang="es-CL" sz="1200" dirty="0" smtClean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de nuestra casa de estudios, ubicado en Calle </a:t>
            </a:r>
            <a:r>
              <a:rPr lang="es-CL" sz="1200" dirty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3 Norte #650, Talca</a:t>
            </a:r>
            <a:r>
              <a:rPr lang="it-IT" sz="1200" dirty="0" smtClean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.</a:t>
            </a:r>
          </a:p>
          <a:p>
            <a:pPr algn="just">
              <a:spcBef>
                <a:spcPts val="300"/>
              </a:spcBef>
              <a:buFont typeface="Arial" charset="0"/>
              <a:buNone/>
            </a:pPr>
            <a:endParaRPr lang="es-ES_tradnl" sz="1200" dirty="0" smtClean="0">
              <a:solidFill>
                <a:srgbClr val="000000"/>
              </a:solidFill>
              <a:latin typeface="Century Gothic" pitchFamily="34" charset="0"/>
              <a:ea typeface="ＭＳ Ｐゴシック"/>
              <a:cs typeface="ＭＳ Ｐゴシック"/>
            </a:endParaRPr>
          </a:p>
          <a:p>
            <a:pPr algn="just">
              <a:spcBef>
                <a:spcPts val="300"/>
              </a:spcBef>
              <a:buFont typeface="Arial" charset="0"/>
              <a:buNone/>
            </a:pPr>
            <a:r>
              <a:rPr lang="es-ES_tradnl" sz="1200" dirty="0" smtClean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Esperamos </a:t>
            </a:r>
            <a:r>
              <a:rPr lang="es-ES_tradnl" sz="1200" dirty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contar con su presencia en tan importante actividad</a:t>
            </a:r>
            <a:r>
              <a:rPr lang="es-ES_tradnl" sz="1200" dirty="0" smtClean="0">
                <a:solidFill>
                  <a:srgbClr val="000000"/>
                </a:solidFill>
                <a:latin typeface="Century Gothic" pitchFamily="34" charset="0"/>
                <a:ea typeface="ＭＳ Ｐゴシック"/>
                <a:cs typeface="ＭＳ Ｐゴシック"/>
              </a:rPr>
              <a:t>.</a:t>
            </a:r>
            <a:endParaRPr lang="es-ES_tradnl" sz="1000" dirty="0">
              <a:solidFill>
                <a:srgbClr val="000000"/>
              </a:solidFill>
              <a:latin typeface="Century Gothic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9" name="Imagen 8" descr="C:\Users\22736230\Desktop\RESPALDO\FIC\Seminario 1 FIC\afichePODERVECINAL - copi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52" y="450081"/>
            <a:ext cx="6276898" cy="92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22736230\Desktop\RESPALDO\CEDERE\Web\Imágenes web CEDERE\logo_UCM_oficial_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0" y="522089"/>
            <a:ext cx="1860006" cy="50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114</Words>
  <Application>Microsoft Office PowerPoint</Application>
  <PresentationFormat>Personalizado</PresentationFormat>
  <Paragraphs>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Century Gothic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15364594</dc:creator>
  <cp:lastModifiedBy>Stefano Micheletti</cp:lastModifiedBy>
  <cp:revision>6</cp:revision>
  <dcterms:created xsi:type="dcterms:W3CDTF">2017-11-30T13:43:21Z</dcterms:created>
  <dcterms:modified xsi:type="dcterms:W3CDTF">2018-11-29T15:47:38Z</dcterms:modified>
</cp:coreProperties>
</file>